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4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8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7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7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26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5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7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6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0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8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96E84-4F41-4407-8858-8528C87420FB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D9F93-428C-4526-8D75-2CB9B9EE75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7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" y="50021"/>
            <a:ext cx="12044218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5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7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3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0"/>
            <a:ext cx="11885507" cy="66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9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984"/>
            <a:ext cx="12255971" cy="689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" y="-1"/>
            <a:ext cx="12123977" cy="68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3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" y="0"/>
            <a:ext cx="11895667" cy="66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52" y="0"/>
            <a:ext cx="12523636" cy="70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2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199" cy="69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영우</dc:creator>
  <cp:lastModifiedBy>김 영우</cp:lastModifiedBy>
  <cp:revision>5</cp:revision>
  <dcterms:created xsi:type="dcterms:W3CDTF">2018-11-01T02:01:03Z</dcterms:created>
  <dcterms:modified xsi:type="dcterms:W3CDTF">2018-11-01T02:44:27Z</dcterms:modified>
</cp:coreProperties>
</file>